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</p:sldIdLst>
  <p:sldSz cx="9144000" cy="6858000" type="screen4x3"/>
  <p:notesSz cx="6797675" cy="99266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867139-EFC7-4155-9C01-18237C4CB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5B81CD4-B261-48A7-ADDD-BA03FCF7C9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28124B-E763-4525-82C0-872107A220DB}" type="datetimeFigureOut">
              <a:rPr lang="ko-KR" altLang="en-US" smtClean="0"/>
              <a:t>2023-08-09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44A266F-E015-47DE-8425-1894A921E0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930522F-BFD3-4401-AFB5-455368EBE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3AA3D-C139-4708-B249-EDD87C1E8FC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36948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89EA587-3CDC-4DB1-8169-2BECB78204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7FE2277-C8C0-4011-9C17-4C44F7C43B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FF28B2E-5EE9-4A1C-ABD6-03D1D53DF49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28124B-E763-4525-82C0-872107A220DB}" type="datetimeFigureOut">
              <a:rPr lang="ko-KR" altLang="en-US" smtClean="0"/>
              <a:t>2023-08-09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607A600-C3A4-4EB2-96F1-083AAA1DF2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B8FD6E-309E-42EB-B745-F00BC1FC25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63AA3D-C139-4708-B249-EDD87C1E8FC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68375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3B216ECC-A515-4066-A8DF-AA32618F4C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sz="400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2. OSI </a:t>
            </a:r>
            <a:r>
              <a:rPr lang="ko-KR" altLang="en-US" sz="400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참조모델</a:t>
            </a:r>
            <a:r>
              <a:rPr lang="en-US" altLang="ko-KR" sz="400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TCP/IP, </a:t>
            </a:r>
            <a:r>
              <a:rPr lang="ko-KR" altLang="en-US" sz="400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서브넷팅</a:t>
            </a:r>
            <a:endParaRPr lang="ko-KR" altLang="en-US" sz="4000" dirty="0">
              <a:solidFill>
                <a:srgbClr val="FF0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01DD60A-1C8E-415F-B68A-2C8AABF5BCF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541604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ED89A75C-3B58-4B7F-89CD-717315A22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300"/>
              <a:t>OSI(Open Systems Interconnection) </a:t>
            </a:r>
            <a:r>
              <a:rPr lang="ko-KR" altLang="en-US" sz="3300"/>
              <a:t>참조 모델</a:t>
            </a:r>
            <a:endParaRPr lang="ko-KR" altLang="en-US" sz="33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395C03F-363A-4137-94DF-2F85A3AA13F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406973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F7888D58-9FB5-42E1-B67C-DC321963C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300"/>
              <a:t>OSI(Open Systems Interconnection) </a:t>
            </a:r>
            <a:r>
              <a:rPr lang="ko-KR" altLang="en-US" sz="3300"/>
              <a:t>참조 모델</a:t>
            </a:r>
            <a:endParaRPr lang="ko-KR" altLang="en-US" sz="33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37AC7CA-1D65-4B15-ABD4-DA8EEDAC44D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476730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1C90EE04-C2AA-4A92-B0CF-F65C37258E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/>
              <a:t>TCP/IP(Transmission</a:t>
            </a:r>
            <a:r>
              <a:rPr lang="ko-KR" altLang="en-US" sz="2400"/>
              <a:t> </a:t>
            </a:r>
            <a:r>
              <a:rPr lang="en-US" altLang="ko-KR" sz="2400"/>
              <a:t>Control</a:t>
            </a:r>
            <a:r>
              <a:rPr lang="ko-KR" altLang="en-US" sz="2400"/>
              <a:t> </a:t>
            </a:r>
            <a:r>
              <a:rPr lang="en-US" altLang="ko-KR" sz="2400"/>
              <a:t>Protocol/Internetwork</a:t>
            </a:r>
            <a:r>
              <a:rPr lang="ko-KR" altLang="en-US" sz="2400"/>
              <a:t> </a:t>
            </a:r>
            <a:r>
              <a:rPr lang="en-US" altLang="ko-KR" sz="2400"/>
              <a:t>Protocol)</a:t>
            </a:r>
            <a:endParaRPr lang="ko-KR" altLang="en-US" sz="24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E9E4A5A-F50B-4210-8EEE-2C21A53103D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672917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D0330913-4DFE-47D6-91C7-CF148FFFF0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/>
              <a:t>TCP/IP(Transmission</a:t>
            </a:r>
            <a:r>
              <a:rPr lang="ko-KR" altLang="en-US" sz="2400"/>
              <a:t> </a:t>
            </a:r>
            <a:r>
              <a:rPr lang="en-US" altLang="ko-KR" sz="2400"/>
              <a:t>Control</a:t>
            </a:r>
            <a:r>
              <a:rPr lang="ko-KR" altLang="en-US" sz="2400"/>
              <a:t> </a:t>
            </a:r>
            <a:r>
              <a:rPr lang="en-US" altLang="ko-KR" sz="2400"/>
              <a:t>Protocol/Internetwork</a:t>
            </a:r>
            <a:r>
              <a:rPr lang="ko-KR" altLang="en-US" sz="2400"/>
              <a:t> </a:t>
            </a:r>
            <a:r>
              <a:rPr lang="en-US" altLang="ko-KR" sz="2400"/>
              <a:t>Protocol)</a:t>
            </a:r>
            <a:endParaRPr lang="ko-KR" altLang="en-US" sz="24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8095F54-D259-4EAA-AE4E-78FD35C8E79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265748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5AD86243-A09C-454E-9E48-A16566E3B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/>
              <a:t>TCP/IP(Transmission</a:t>
            </a:r>
            <a:r>
              <a:rPr lang="ko-KR" altLang="en-US" sz="2400"/>
              <a:t> </a:t>
            </a:r>
            <a:r>
              <a:rPr lang="en-US" altLang="ko-KR" sz="2400"/>
              <a:t>Control</a:t>
            </a:r>
            <a:r>
              <a:rPr lang="ko-KR" altLang="en-US" sz="2400"/>
              <a:t> </a:t>
            </a:r>
            <a:r>
              <a:rPr lang="en-US" altLang="ko-KR" sz="2400"/>
              <a:t>Protocol/Internetwork</a:t>
            </a:r>
            <a:r>
              <a:rPr lang="ko-KR" altLang="en-US" sz="2400"/>
              <a:t> </a:t>
            </a:r>
            <a:r>
              <a:rPr lang="en-US" altLang="ko-KR" sz="2400"/>
              <a:t>Protocol)</a:t>
            </a:r>
            <a:endParaRPr lang="ko-KR" altLang="en-US" sz="24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C2F09E9-942D-46A1-BCE9-83AD07801FE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743788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D521CEC3-948A-44BA-A609-3385EEC75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/>
              <a:t>TCP/IP(Transmission</a:t>
            </a:r>
            <a:r>
              <a:rPr lang="ko-KR" altLang="en-US" sz="2400"/>
              <a:t> </a:t>
            </a:r>
            <a:r>
              <a:rPr lang="en-US" altLang="ko-KR" sz="2400"/>
              <a:t>Control</a:t>
            </a:r>
            <a:r>
              <a:rPr lang="ko-KR" altLang="en-US" sz="2400"/>
              <a:t> </a:t>
            </a:r>
            <a:r>
              <a:rPr lang="en-US" altLang="ko-KR" sz="2400"/>
              <a:t>Protocol/Internetwork</a:t>
            </a:r>
            <a:r>
              <a:rPr lang="ko-KR" altLang="en-US" sz="2400"/>
              <a:t> </a:t>
            </a:r>
            <a:r>
              <a:rPr lang="en-US" altLang="ko-KR" sz="2400"/>
              <a:t>Protocol)</a:t>
            </a:r>
            <a:endParaRPr lang="ko-KR" altLang="en-US" sz="24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F6B115B-601B-430A-86CC-1D2908B8238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270749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42F96218-CBF3-4EDE-9DA0-8B0B1BDF2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/>
              <a:t>TCP/IP(Transmission</a:t>
            </a:r>
            <a:r>
              <a:rPr lang="ko-KR" altLang="en-US" sz="2400"/>
              <a:t> </a:t>
            </a:r>
            <a:r>
              <a:rPr lang="en-US" altLang="ko-KR" sz="2400"/>
              <a:t>Control</a:t>
            </a:r>
            <a:r>
              <a:rPr lang="ko-KR" altLang="en-US" sz="2400"/>
              <a:t> </a:t>
            </a:r>
            <a:r>
              <a:rPr lang="en-US" altLang="ko-KR" sz="2400"/>
              <a:t>Protocol/Internetwork</a:t>
            </a:r>
            <a:r>
              <a:rPr lang="ko-KR" altLang="en-US" sz="2400"/>
              <a:t> </a:t>
            </a:r>
            <a:r>
              <a:rPr lang="en-US" altLang="ko-KR" sz="2400"/>
              <a:t>Protocol)</a:t>
            </a:r>
            <a:endParaRPr lang="ko-KR" altLang="en-US" sz="24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16406A0-8B6B-4DDC-8D75-25384E90793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957816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6D20A250-CC5A-4ACA-8892-6D7DAB0F6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/>
              <a:t>TCP/IP(Transmission</a:t>
            </a:r>
            <a:r>
              <a:rPr lang="ko-KR" altLang="en-US" sz="2400"/>
              <a:t> </a:t>
            </a:r>
            <a:r>
              <a:rPr lang="en-US" altLang="ko-KR" sz="2400"/>
              <a:t>Control</a:t>
            </a:r>
            <a:r>
              <a:rPr lang="ko-KR" altLang="en-US" sz="2400"/>
              <a:t> </a:t>
            </a:r>
            <a:r>
              <a:rPr lang="en-US" altLang="ko-KR" sz="2400"/>
              <a:t>Protocol/Internetwork</a:t>
            </a:r>
            <a:r>
              <a:rPr lang="ko-KR" altLang="en-US" sz="2400"/>
              <a:t> </a:t>
            </a:r>
            <a:r>
              <a:rPr lang="en-US" altLang="ko-KR" sz="2400"/>
              <a:t>Protocol)</a:t>
            </a:r>
            <a:endParaRPr lang="ko-KR" altLang="en-US" sz="24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3C8CB20-55AC-4A4D-AC52-610B8AFDE63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029419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E6E77EF7-8EBB-4B20-8BF4-B9FBB91382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300"/>
              <a:t>서브넷팅</a:t>
            </a:r>
            <a:r>
              <a:rPr lang="en-US" altLang="ko-KR" sz="3300"/>
              <a:t>(Subnetting)</a:t>
            </a:r>
            <a:endParaRPr lang="ko-KR" altLang="en-US" sz="33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8AC92B7-8031-4D45-9B88-BC867284D0D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852158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6FB42CAA-A858-4612-A324-8820919E93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300"/>
              <a:t>서브넷팅</a:t>
            </a:r>
            <a:r>
              <a:rPr lang="en-US" altLang="ko-KR" sz="3300"/>
              <a:t>(Subnetting)</a:t>
            </a:r>
            <a:endParaRPr lang="ko-KR" altLang="en-US" sz="33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7A49C4D-AA9A-4276-9511-6A85CA50805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334679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579E5654-2802-4143-8803-0C5991CB4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None/>
            </a:pPr>
            <a:r>
              <a:rPr lang="en-US" altLang="ko-KR" sz="4000">
                <a:latin typeface="HY견고딕" panose="02030600000101010101" pitchFamily="18" charset="-127"/>
                <a:ea typeface="HY견고딕" panose="02030600000101010101" pitchFamily="18" charset="-127"/>
              </a:rPr>
              <a:t>2. OSI </a:t>
            </a:r>
            <a:r>
              <a:rPr lang="ko-KR" altLang="en-US" sz="4000">
                <a:latin typeface="HY견고딕" panose="02030600000101010101" pitchFamily="18" charset="-127"/>
                <a:ea typeface="HY견고딕" panose="02030600000101010101" pitchFamily="18" charset="-127"/>
              </a:rPr>
              <a:t>참조모델</a:t>
            </a:r>
            <a:r>
              <a:rPr lang="en-US" altLang="ko-KR" sz="4000">
                <a:latin typeface="HY견고딕" panose="02030600000101010101" pitchFamily="18" charset="-127"/>
                <a:ea typeface="HY견고딕" panose="02030600000101010101" pitchFamily="18" charset="-127"/>
              </a:rPr>
              <a:t>, TCP/IP, </a:t>
            </a:r>
            <a:r>
              <a:rPr lang="ko-KR" altLang="en-US" sz="4000">
                <a:latin typeface="HY견고딕" panose="02030600000101010101" pitchFamily="18" charset="-127"/>
                <a:ea typeface="HY견고딕" panose="02030600000101010101" pitchFamily="18" charset="-127"/>
              </a:rPr>
              <a:t>서브넷팅</a:t>
            </a:r>
            <a:endParaRPr lang="en-US" altLang="ko-KR" sz="4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7956A66-3D6C-4D5F-A8B2-9E442FA2FF3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694521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FEDA8E51-A4C0-421B-B475-5013987D5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300"/>
              <a:t>서브넷팅</a:t>
            </a:r>
            <a:r>
              <a:rPr lang="en-US" altLang="ko-KR" sz="3300"/>
              <a:t>(Subnetting)</a:t>
            </a:r>
            <a:endParaRPr lang="ko-KR" altLang="en-US" sz="33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3BEB103-5023-45BC-80E9-4726BD765A8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083464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3E0394A0-95EE-4BCB-BCCF-54C53C8D8D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300"/>
              <a:t>서브넷팅</a:t>
            </a:r>
            <a:r>
              <a:rPr lang="en-US" altLang="ko-KR" sz="3300"/>
              <a:t>(Subnetting)</a:t>
            </a:r>
            <a:endParaRPr lang="ko-KR" altLang="en-US" sz="33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274F0BD-47BE-4C56-AA33-FBB81CC36C2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097172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C08F1F1D-9215-45B1-8F39-7738A50F4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300"/>
              <a:t>서브넷팅</a:t>
            </a:r>
            <a:r>
              <a:rPr lang="en-US" altLang="ko-KR" sz="3300"/>
              <a:t>(Subnetting)</a:t>
            </a:r>
            <a:endParaRPr lang="ko-KR" altLang="en-US" sz="33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FD7842E-3089-4997-9FCE-D08CF77C655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591844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BFDC8012-E628-4CA4-A3E9-D458C03128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300"/>
              <a:t>서브넷팅</a:t>
            </a:r>
            <a:r>
              <a:rPr lang="en-US" altLang="ko-KR" sz="3300"/>
              <a:t>(Subnetting)</a:t>
            </a:r>
            <a:endParaRPr lang="ko-KR" altLang="en-US" sz="33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CC52B3F-B788-407E-A737-33B11E60196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375659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D4444E85-083B-4534-8B11-CFA683E653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300"/>
              <a:t>서브넷팅</a:t>
            </a:r>
            <a:r>
              <a:rPr lang="en-US" altLang="ko-KR" sz="3300"/>
              <a:t>(Subnetting)</a:t>
            </a:r>
            <a:endParaRPr lang="ko-KR" altLang="en-US" sz="33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FDC26EE-9F7A-4E9D-9957-960F4511F82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885746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1576C840-2299-4A32-8291-05F27144C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300"/>
              <a:t>서브넷팅</a:t>
            </a:r>
            <a:r>
              <a:rPr lang="en-US" altLang="ko-KR" sz="3300"/>
              <a:t>(Subnetting)</a:t>
            </a:r>
            <a:endParaRPr lang="ko-KR" altLang="en-US" sz="33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509499B-C86E-47D0-B699-2AC0828CD11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755359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889ECD23-40D6-4759-9BB7-F25EBE049A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300"/>
              <a:t>서브넷팅</a:t>
            </a:r>
            <a:r>
              <a:rPr lang="en-US" altLang="ko-KR" sz="3300"/>
              <a:t>(Subnetting)</a:t>
            </a:r>
            <a:endParaRPr lang="ko-KR" altLang="en-US" sz="33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29FFCD9-8B9A-4DC9-A742-5499493BA03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426702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9BBB1091-4D51-4E47-B8ED-22FC0789B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300"/>
              <a:t>서브넷팅</a:t>
            </a:r>
            <a:r>
              <a:rPr lang="en-US" altLang="ko-KR" sz="3300"/>
              <a:t>(Subnetting)</a:t>
            </a:r>
            <a:endParaRPr lang="ko-KR" altLang="en-US" sz="33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C0B6F4B-30E6-41A5-B14B-B3A639F3953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307415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4794787A-D4DF-496B-8DC4-F73C07499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300"/>
              <a:t>서브넷팅</a:t>
            </a:r>
            <a:r>
              <a:rPr lang="en-US" altLang="ko-KR" sz="3300"/>
              <a:t>(Subnetting)</a:t>
            </a:r>
            <a:endParaRPr lang="ko-KR" altLang="en-US" sz="33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C508BB5-7D88-422D-AEAC-E61B6169862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348395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9DF16B4D-042B-484C-B3D4-D2A61258F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300"/>
              <a:t>서브넷팅</a:t>
            </a:r>
            <a:r>
              <a:rPr lang="en-US" altLang="ko-KR" sz="3300"/>
              <a:t>(Subnetting)</a:t>
            </a:r>
            <a:endParaRPr lang="ko-KR" altLang="en-US" sz="33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9174249-9463-4F3F-81AE-4E9165D47E2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452329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77294846-CA60-47DC-93B1-C17BBA0C7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300"/>
              <a:t>OSI(Open Systems Interconnection) </a:t>
            </a:r>
            <a:r>
              <a:rPr lang="ko-KR" altLang="en-US" sz="3300"/>
              <a:t>참조 모델</a:t>
            </a:r>
            <a:endParaRPr lang="ko-KR" altLang="en-US" sz="33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111629C-B01D-4577-801A-7666B2E6FA6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101699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34BE5531-7C2B-4F96-9B11-CC785527ED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300"/>
              <a:t>서브넷팅</a:t>
            </a:r>
            <a:r>
              <a:rPr lang="en-US" altLang="ko-KR" sz="3300"/>
              <a:t>(Subnetting)</a:t>
            </a:r>
            <a:endParaRPr lang="ko-KR" altLang="en-US" sz="33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D8E241F-81BD-46D8-BF5A-CBFBC9994EA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534255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84D53C9A-44B1-4999-AE08-AA5401078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300"/>
              <a:t>서브넷팅</a:t>
            </a:r>
            <a:r>
              <a:rPr lang="en-US" altLang="ko-KR" sz="3300"/>
              <a:t>(Subnetting)</a:t>
            </a:r>
            <a:endParaRPr lang="ko-KR" altLang="en-US" sz="33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E2E4A12-2C2E-486E-AF08-A0872D4FAC7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345271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967E8E98-CD31-4131-B4F9-45D8ED290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300"/>
              <a:t>서브넷팅</a:t>
            </a:r>
            <a:r>
              <a:rPr lang="en-US" altLang="ko-KR" sz="3300"/>
              <a:t>(Subnetting)</a:t>
            </a:r>
            <a:endParaRPr lang="ko-KR" altLang="en-US" sz="33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0D766CF-5383-45EE-BACF-6B67D6A3FC8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466717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29D65C24-38D3-4240-A6BB-586983083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300"/>
              <a:t>서브넷팅</a:t>
            </a:r>
            <a:r>
              <a:rPr lang="en-US" altLang="ko-KR" sz="3300"/>
              <a:t>(Subnetting)</a:t>
            </a:r>
            <a:endParaRPr lang="ko-KR" altLang="en-US" sz="33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C91C1A5-798E-4716-86C7-BB1C08DA4D6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749914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AEC7CD68-C0C5-4EF8-AD5A-D775A5A9C0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300"/>
              <a:t>서브넷팅</a:t>
            </a:r>
            <a:r>
              <a:rPr lang="en-US" altLang="ko-KR" sz="3300"/>
              <a:t>(Subnetting)</a:t>
            </a:r>
            <a:endParaRPr lang="ko-KR" altLang="en-US" sz="33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2FBF0C0-710D-40B3-91C5-17C8DBCDC19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355237"/>
      </p:ext>
    </p:extLst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0BDA41C4-59AD-4396-BF36-D23B0A5A76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300"/>
              <a:t>서브넷팅</a:t>
            </a:r>
            <a:r>
              <a:rPr lang="en-US" altLang="ko-KR" sz="3300"/>
              <a:t>(Subnetting)</a:t>
            </a:r>
            <a:endParaRPr lang="ko-KR" altLang="en-US" sz="33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50CF14E-465C-44F6-B71A-CB397C0FF8B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783818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E122349E-7477-42A1-9E8B-04170BC3F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300"/>
              <a:t>서브넷팅</a:t>
            </a:r>
            <a:r>
              <a:rPr lang="en-US" altLang="ko-KR" sz="3300"/>
              <a:t>(Subnetting)</a:t>
            </a:r>
            <a:endParaRPr lang="ko-KR" altLang="en-US" sz="33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41E08C8-548E-4EFC-822B-9F774347FBD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483476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368ACCE2-9589-4030-9843-0C992BCE7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300"/>
              <a:t>서브넷팅</a:t>
            </a:r>
            <a:r>
              <a:rPr lang="en-US" altLang="ko-KR" sz="3300"/>
              <a:t>(Subnetting)</a:t>
            </a:r>
            <a:endParaRPr lang="ko-KR" altLang="en-US" sz="33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B63F9AF-C1E1-4658-82D3-F320546AD38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759336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10103BB9-45AC-49D4-8DC3-60DCE576B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300"/>
              <a:t>서브넷팅</a:t>
            </a:r>
            <a:r>
              <a:rPr lang="en-US" altLang="ko-KR" sz="3300"/>
              <a:t>(Subnetting)</a:t>
            </a:r>
            <a:endParaRPr lang="ko-KR" altLang="en-US" sz="33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6503AC2-DE12-4443-9D08-2AC05587C7B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818766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142B6BB1-609F-42C1-8BAE-16EE1C1F5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500"/>
              <a:t>Q &amp; A</a:t>
            </a:r>
            <a:endParaRPr lang="ko-KR" altLang="en-US" sz="35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0825785-4D21-4D39-B768-84D4697C81B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096774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022D1322-D1FB-4B41-A60C-D27C189C5A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300"/>
              <a:t>OSI(Open Systems Interconnection) </a:t>
            </a:r>
            <a:r>
              <a:rPr lang="ko-KR" altLang="en-US" sz="3300"/>
              <a:t>참조 모델</a:t>
            </a:r>
            <a:endParaRPr lang="ko-KR" altLang="en-US" sz="33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A96436F-2399-4AE3-9BC2-17929268BA2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654626"/>
      </p:ext>
    </p:extLst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D2866FFC-FE8E-4FF6-BAE7-FEE03FA3B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048DD7C-B2E5-4378-BE4A-298B12039A6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470165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2F2FF25E-87F1-46C4-A4D0-686974C6B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300"/>
              <a:t>OSI(Open Systems Interconnection) </a:t>
            </a:r>
            <a:r>
              <a:rPr lang="ko-KR" altLang="en-US" sz="3300"/>
              <a:t>참조 모델</a:t>
            </a:r>
            <a:endParaRPr lang="ko-KR" altLang="en-US" sz="33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B40601C-5EBE-4AEA-B16E-232FFB0DD57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852979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F86BBCFC-D54F-4404-8941-0C889E319C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300"/>
              <a:t>OSI(Open Systems Interconnection) </a:t>
            </a:r>
            <a:r>
              <a:rPr lang="ko-KR" altLang="en-US" sz="3300"/>
              <a:t>참조 모델</a:t>
            </a:r>
            <a:endParaRPr lang="ko-KR" altLang="en-US" sz="33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F6933DF-1F91-4AF2-A4E1-688FA86DB64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271647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9FEF8480-C3C7-40C2-9CD8-03501DCC41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300"/>
              <a:t>OSI(Open Systems Interconnection) </a:t>
            </a:r>
            <a:r>
              <a:rPr lang="ko-KR" altLang="en-US" sz="3300"/>
              <a:t>참조 모델</a:t>
            </a:r>
            <a:endParaRPr lang="ko-KR" altLang="en-US" sz="33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F2D8A61-6749-40AE-A50C-97A173218C9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083956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57C1DDFF-916C-47D9-91D1-EC76E1F1D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300"/>
              <a:t>OSI(Open Systems Interconnection) </a:t>
            </a:r>
            <a:r>
              <a:rPr lang="ko-KR" altLang="en-US" sz="3300"/>
              <a:t>참조 모델</a:t>
            </a:r>
            <a:endParaRPr lang="ko-KR" altLang="en-US" sz="33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0B7C47A-E30E-446E-9CF6-8D342B273CC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053580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E3D576DC-008A-47F0-9600-430FDEF0F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300"/>
              <a:t>OSI(Open Systems Interconnection) </a:t>
            </a:r>
            <a:r>
              <a:rPr lang="ko-KR" altLang="en-US" sz="3300"/>
              <a:t>참조 모델</a:t>
            </a:r>
            <a:endParaRPr lang="ko-KR" altLang="en-US" sz="33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DA56002-CA06-49AB-AA0A-8B359008A3F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131586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245</Words>
  <Application>Microsoft Office PowerPoint</Application>
  <PresentationFormat>화면 슬라이드 쇼(4:3)</PresentationFormat>
  <Paragraphs>39</Paragraphs>
  <Slides>40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40</vt:i4>
      </vt:variant>
    </vt:vector>
  </HeadingPairs>
  <TitlesOfParts>
    <vt:vector size="44" baseType="lpstr">
      <vt:lpstr>HY견고딕</vt:lpstr>
      <vt:lpstr>맑은 고딕</vt:lpstr>
      <vt:lpstr>Arial</vt:lpstr>
      <vt:lpstr>Office 테마</vt:lpstr>
      <vt:lpstr>2. OSI 참조모델, TCP/IP, 서브넷팅</vt:lpstr>
      <vt:lpstr>2. OSI 참조모델, TCP/IP, 서브넷팅</vt:lpstr>
      <vt:lpstr>OSI(Open Systems Interconnection) 참조 모델</vt:lpstr>
      <vt:lpstr>OSI(Open Systems Interconnection) 참조 모델</vt:lpstr>
      <vt:lpstr>OSI(Open Systems Interconnection) 참조 모델</vt:lpstr>
      <vt:lpstr>OSI(Open Systems Interconnection) 참조 모델</vt:lpstr>
      <vt:lpstr>OSI(Open Systems Interconnection) 참조 모델</vt:lpstr>
      <vt:lpstr>OSI(Open Systems Interconnection) 참조 모델</vt:lpstr>
      <vt:lpstr>OSI(Open Systems Interconnection) 참조 모델</vt:lpstr>
      <vt:lpstr>OSI(Open Systems Interconnection) 참조 모델</vt:lpstr>
      <vt:lpstr>OSI(Open Systems Interconnection) 참조 모델</vt:lpstr>
      <vt:lpstr>TCP/IP(Transmission Control Protocol/Internetwork Protocol)</vt:lpstr>
      <vt:lpstr>TCP/IP(Transmission Control Protocol/Internetwork Protocol)</vt:lpstr>
      <vt:lpstr>TCP/IP(Transmission Control Protocol/Internetwork Protocol)</vt:lpstr>
      <vt:lpstr>TCP/IP(Transmission Control Protocol/Internetwork Protocol)</vt:lpstr>
      <vt:lpstr>TCP/IP(Transmission Control Protocol/Internetwork Protocol)</vt:lpstr>
      <vt:lpstr>TCP/IP(Transmission Control Protocol/Internetwork Protocol)</vt:lpstr>
      <vt:lpstr>서브넷팅(Subnetting)</vt:lpstr>
      <vt:lpstr>서브넷팅(Subnetting)</vt:lpstr>
      <vt:lpstr>서브넷팅(Subnetting)</vt:lpstr>
      <vt:lpstr>서브넷팅(Subnetting)</vt:lpstr>
      <vt:lpstr>서브넷팅(Subnetting)</vt:lpstr>
      <vt:lpstr>서브넷팅(Subnetting)</vt:lpstr>
      <vt:lpstr>서브넷팅(Subnetting)</vt:lpstr>
      <vt:lpstr>서브넷팅(Subnetting)</vt:lpstr>
      <vt:lpstr>서브넷팅(Subnetting)</vt:lpstr>
      <vt:lpstr>서브넷팅(Subnetting)</vt:lpstr>
      <vt:lpstr>서브넷팅(Subnetting)</vt:lpstr>
      <vt:lpstr>서브넷팅(Subnetting)</vt:lpstr>
      <vt:lpstr>서브넷팅(Subnetting)</vt:lpstr>
      <vt:lpstr>서브넷팅(Subnetting)</vt:lpstr>
      <vt:lpstr>서브넷팅(Subnetting)</vt:lpstr>
      <vt:lpstr>서브넷팅(Subnetting)</vt:lpstr>
      <vt:lpstr>서브넷팅(Subnetting)</vt:lpstr>
      <vt:lpstr>서브넷팅(Subnetting)</vt:lpstr>
      <vt:lpstr>서브넷팅(Subnetting)</vt:lpstr>
      <vt:lpstr>서브넷팅(Subnetting)</vt:lpstr>
      <vt:lpstr>서브넷팅(Subnetting)</vt:lpstr>
      <vt:lpstr>Q &amp; A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2. OSI 참조모델, TCP/IP, 서브넷팅</dc:title>
  <dc:creator>user</dc:creator>
  <cp:lastModifiedBy>user</cp:lastModifiedBy>
  <cp:revision>1</cp:revision>
  <dcterms:created xsi:type="dcterms:W3CDTF">2023-08-09T09:00:52Z</dcterms:created>
  <dcterms:modified xsi:type="dcterms:W3CDTF">2023-08-09T09:00:52Z</dcterms:modified>
</cp:coreProperties>
</file>